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63" r:id="rId2"/>
  </p:sldMasterIdLst>
  <p:notesMasterIdLst>
    <p:notesMasterId r:id="rId18"/>
  </p:notesMasterIdLst>
  <p:handoutMasterIdLst>
    <p:handoutMasterId r:id="rId19"/>
  </p:handoutMasterIdLst>
  <p:sldIdLst>
    <p:sldId id="449" r:id="rId3"/>
    <p:sldId id="435" r:id="rId4"/>
    <p:sldId id="438" r:id="rId5"/>
    <p:sldId id="439" r:id="rId6"/>
    <p:sldId id="452" r:id="rId7"/>
    <p:sldId id="436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3FA621B-D29B-4AE3-851A-099E2097E926}">
          <p14:sldIdLst>
            <p14:sldId id="449"/>
            <p14:sldId id="435"/>
            <p14:sldId id="438"/>
            <p14:sldId id="439"/>
            <p14:sldId id="452"/>
            <p14:sldId id="436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66"/>
    <a:srgbClr val="FF00FF"/>
    <a:srgbClr val="66FF33"/>
    <a:srgbClr val="00CC00"/>
    <a:srgbClr val="000099"/>
    <a:srgbClr val="811D59"/>
    <a:srgbClr val="990033"/>
    <a:srgbClr val="3EFCD3"/>
    <a:srgbClr val="89EAEF"/>
    <a:srgbClr val="731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 autoAdjust="0"/>
  </p:normalViewPr>
  <p:slideViewPr>
    <p:cSldViewPr snapToGrid="0">
      <p:cViewPr>
        <p:scale>
          <a:sx n="25" d="100"/>
          <a:sy n="25" d="100"/>
        </p:scale>
        <p:origin x="-1866" y="-11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75F0F2-85CB-48F4-B1A2-11D0156AB0A7}" type="datetimeFigureOut">
              <a:rPr lang="en-US"/>
              <a:pPr>
                <a:defRPr/>
              </a:pPr>
              <a:t>9/9/2018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5161E7-8813-4465-8E91-8464C46111A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50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45BA04-772C-480A-A8DA-5A1D0B57525B}" type="datetimeFigureOut">
              <a:rPr lang="en-US"/>
              <a:pPr>
                <a:defRPr/>
              </a:pPr>
              <a:t>9/9/2018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E5759A-0B3A-4817-A061-F4034A1B61E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9527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7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2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1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9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2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2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9/9/2018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5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4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310743"/>
            <a:ext cx="12192000" cy="143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flipV="1">
            <a:off x="0" y="5036440"/>
            <a:ext cx="12192000" cy="1016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64873"/>
            <a:ext cx="12191999" cy="148243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-253477" y="1436917"/>
            <a:ext cx="4688610" cy="3555998"/>
            <a:chOff x="-253477" y="1436917"/>
            <a:chExt cx="4688610" cy="3555998"/>
          </a:xfrm>
        </p:grpSpPr>
        <p:grpSp>
          <p:nvGrpSpPr>
            <p:cNvPr id="11" name="Group 10"/>
            <p:cNvGrpSpPr/>
            <p:nvPr/>
          </p:nvGrpSpPr>
          <p:grpSpPr>
            <a:xfrm>
              <a:off x="-253477" y="2017486"/>
              <a:ext cx="4688610" cy="2975429"/>
              <a:chOff x="-514730" y="1505858"/>
              <a:chExt cx="5517692" cy="3501571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" y="4267200"/>
                <a:ext cx="711200" cy="74022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3772" y="4267200"/>
                <a:ext cx="711200" cy="74022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514730" y="1505858"/>
                <a:ext cx="5517692" cy="2889948"/>
              </a:xfrm>
              <a:prstGeom prst="rect">
                <a:avLst/>
              </a:prstGeom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362858" y="1436917"/>
              <a:ext cx="3294742" cy="58477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স্বাগতম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ক্লাসে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8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90751E-6 L 0.98334 -0.00208 " pathEditMode="relative" rAng="0" ptsTypes="AA">
                                      <p:cBhvr>
                                        <p:cTn id="6" dur="5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6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362" y="551825"/>
            <a:ext cx="816049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৫০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205150" y="5054076"/>
            <a:ext cx="692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3804" y="5122316"/>
            <a:ext cx="598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1373" y="5573487"/>
            <a:ext cx="47316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43086" y="3367314"/>
            <a:ext cx="101600" cy="130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901372" y="2859314"/>
            <a:ext cx="2264228" cy="27141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26376" y="2117859"/>
            <a:ext cx="574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rc 3"/>
          <p:cNvSpPr/>
          <p:nvPr/>
        </p:nvSpPr>
        <p:spPr>
          <a:xfrm rot="965060">
            <a:off x="1901371" y="4223657"/>
            <a:ext cx="1872343" cy="2177143"/>
          </a:xfrm>
          <a:prstGeom prst="arc">
            <a:avLst>
              <a:gd name="adj1" fmla="val 15772497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42720" y="4686884"/>
            <a:ext cx="878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en-US" sz="4400" baseline="30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9505" y="6023711"/>
            <a:ext cx="726060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৫০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76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43049" y="682453"/>
            <a:ext cx="2412838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১৫১</a:t>
            </a:r>
          </a:p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914" y="286462"/>
            <a:ext cx="4391251" cy="61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8934" y="116395"/>
            <a:ext cx="347238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886" y="5065766"/>
            <a:ext cx="1040674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ক. 30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খ. ৭৫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গ.৯০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ঘ. ১৩৫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ঙ. 180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53029" y="1306567"/>
            <a:ext cx="841828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49601" y="2903140"/>
            <a:ext cx="493485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চাঁদা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017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48" y="116114"/>
            <a:ext cx="1590823" cy="1640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8934" y="116395"/>
            <a:ext cx="347238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8286" y="4325538"/>
            <a:ext cx="1040674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ক. 40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খ. 55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 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গ.8০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7828" y="2191938"/>
            <a:ext cx="828765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042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48" y="116114"/>
            <a:ext cx="1590823" cy="1640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8934" y="116395"/>
            <a:ext cx="347238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8286" y="4325538"/>
            <a:ext cx="1040674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ক. 40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খ. 55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 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গ.8০</a:t>
            </a:r>
            <a:r>
              <a:rPr lang="en-US" sz="54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7828" y="2191938"/>
            <a:ext cx="828765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3180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310743"/>
            <a:ext cx="12192000" cy="143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flipV="1">
            <a:off x="0" y="5036440"/>
            <a:ext cx="12192000" cy="1016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64873"/>
            <a:ext cx="12191999" cy="148243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772923" y="1524003"/>
            <a:ext cx="4688610" cy="3555998"/>
            <a:chOff x="-253477" y="1436917"/>
            <a:chExt cx="4688610" cy="3555998"/>
          </a:xfrm>
        </p:grpSpPr>
        <p:grpSp>
          <p:nvGrpSpPr>
            <p:cNvPr id="11" name="Group 10"/>
            <p:cNvGrpSpPr/>
            <p:nvPr/>
          </p:nvGrpSpPr>
          <p:grpSpPr>
            <a:xfrm>
              <a:off x="-253477" y="2017486"/>
              <a:ext cx="4688610" cy="2975429"/>
              <a:chOff x="-514730" y="1505858"/>
              <a:chExt cx="5517692" cy="3501571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09600" y="4267200"/>
                <a:ext cx="711200" cy="74022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3772" y="4267200"/>
                <a:ext cx="711200" cy="740229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514730" y="1505858"/>
                <a:ext cx="5517692" cy="2889948"/>
              </a:xfrm>
              <a:prstGeom prst="rect">
                <a:avLst/>
              </a:prstGeom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362858" y="1436917"/>
              <a:ext cx="3294742" cy="58477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সবাইকে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53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10482 -0.01481 " pathEditMode="relative" rAng="0" ptsTypes="AA">
                                      <p:cBhvr>
                                        <p:cTn id="6" dur="5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47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95429" y="6209867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686" y="-1"/>
            <a:ext cx="1843314" cy="19004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8259" y="3987916"/>
            <a:ext cx="4877227" cy="27392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মোফাকখারুল আলম</a:t>
            </a:r>
            <a:endParaRPr lang="bn-BD" sz="4400" b="1" dirty="0">
              <a:ln w="12700">
                <a:solidFill>
                  <a:srgbClr val="99336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</a:p>
          <a:p>
            <a:pPr algn="ctr"/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b="1" dirty="0" err="1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ামরুলী</a:t>
            </a:r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সরকারি </a:t>
            </a:r>
            <a:r>
              <a:rPr lang="bn-BD" sz="3200" b="1" dirty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pPr algn="ctr"/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কেন্দুয়া, </a:t>
            </a:r>
            <a:r>
              <a:rPr lang="bn-BD" sz="3200" b="1" dirty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নেত্রকোণা</a:t>
            </a:r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b="1" dirty="0" smtClean="0">
                <a:ln w="12700">
                  <a:solidFill>
                    <a:srgbClr val="99336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০১৭১৮-১৪৬১৬৩</a:t>
            </a:r>
            <a:endParaRPr lang="en-US" sz="3200" b="1" dirty="0">
              <a:ln w="12700">
                <a:solidFill>
                  <a:srgbClr val="99336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83722" y="87084"/>
            <a:ext cx="3227419" cy="1575340"/>
            <a:chOff x="3216924" y="98012"/>
            <a:chExt cx="3227419" cy="1575340"/>
          </a:xfrm>
        </p:grpSpPr>
        <p:sp>
          <p:nvSpPr>
            <p:cNvPr id="3" name="Rectangle 2"/>
            <p:cNvSpPr/>
            <p:nvPr/>
          </p:nvSpPr>
          <p:spPr>
            <a:xfrm>
              <a:off x="3216924" y="98012"/>
              <a:ext cx="3116559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endPara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Arrow Callout 4"/>
            <p:cNvSpPr/>
            <p:nvPr/>
          </p:nvSpPr>
          <p:spPr>
            <a:xfrm>
              <a:off x="3216924" y="98012"/>
              <a:ext cx="3227419" cy="1575340"/>
            </a:xfrm>
            <a:prstGeom prst="downArrow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068457" y="4386823"/>
            <a:ext cx="433977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উপকরনঃ 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জামিতি বক্স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65" y="364177"/>
            <a:ext cx="2836092" cy="35451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07" y="1364343"/>
            <a:ext cx="1407893" cy="5182305"/>
          </a:xfrm>
          <a:prstGeom prst="rect">
            <a:avLst/>
          </a:prstGeom>
        </p:spPr>
      </p:pic>
      <p:pic>
        <p:nvPicPr>
          <p:cNvPr id="13" name="Picture 12" descr="C:\Users\ATAUR\Desktop\SChooL\IMG_20160308_174102.jpg"/>
          <p:cNvPicPr>
            <a:picLocks noChangeAspect="1" noChangeArrowheads="1"/>
          </p:cNvPicPr>
          <p:nvPr/>
        </p:nvPicPr>
        <p:blipFill>
          <a:blip r:embed="rId6" cstate="print"/>
          <a:srcRect l="5941" t="12376" r="6931" b="1485"/>
          <a:stretch>
            <a:fillRect/>
          </a:stretch>
        </p:blipFill>
        <p:spPr bwMode="auto">
          <a:xfrm>
            <a:off x="7699305" y="808472"/>
            <a:ext cx="2591324" cy="3415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9347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0284" y="2501120"/>
            <a:ext cx="830387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 আমরা সবাই মিলে একটি গান গাই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992" y="-1"/>
            <a:ext cx="1985008" cy="204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>
            <a:cxnSpLocks noChangeAspect="1"/>
          </p:cNvCxnSpPr>
          <p:nvPr/>
        </p:nvCxnSpPr>
        <p:spPr>
          <a:xfrm flipV="1">
            <a:off x="1983086" y="2148834"/>
            <a:ext cx="2135409" cy="33673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05702" y="1661950"/>
            <a:ext cx="4297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55946" y="5016803"/>
            <a:ext cx="5998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127966" y="5015737"/>
            <a:ext cx="574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0336" y="1033934"/>
            <a:ext cx="9124614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890287" y="116865"/>
            <a:ext cx="246471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9" y="72569"/>
            <a:ext cx="2104571" cy="2169783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1955790" y="5524388"/>
            <a:ext cx="403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019969">
            <a:off x="1478378" y="4168020"/>
            <a:ext cx="2104572" cy="2119086"/>
          </a:xfrm>
          <a:prstGeom prst="arc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43689" y="4068626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96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8" grpId="0" animBg="1"/>
      <p:bldP spid="41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6883" y="197053"/>
            <a:ext cx="917957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 আজকের ক্লাস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0"/>
            <a:ext cx="1623060" cy="167335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202489" y="2266942"/>
            <a:ext cx="3787517" cy="2842794"/>
            <a:chOff x="-115403" y="1673352"/>
            <a:chExt cx="3787517" cy="2842794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696686" y="1673352"/>
              <a:ext cx="2002971" cy="19697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96686" y="3643086"/>
              <a:ext cx="29754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Arc 12"/>
            <p:cNvSpPr/>
            <p:nvPr/>
          </p:nvSpPr>
          <p:spPr>
            <a:xfrm rot="2683655">
              <a:off x="-115403" y="2397060"/>
              <a:ext cx="2104572" cy="2119086"/>
            </a:xfrm>
            <a:prstGeom prst="arc">
              <a:avLst>
                <a:gd name="adj1" fmla="val 16200000"/>
                <a:gd name="adj2" fmla="val 19602445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07997" y="1875545"/>
            <a:ext cx="4019741" cy="3253404"/>
            <a:chOff x="3175024" y="1238840"/>
            <a:chExt cx="4019741" cy="325340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219337" y="1238840"/>
              <a:ext cx="1" cy="24093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219337" y="3648212"/>
              <a:ext cx="29754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2683655">
              <a:off x="3175024" y="2373158"/>
              <a:ext cx="2104572" cy="2119086"/>
            </a:xfrm>
            <a:prstGeom prst="arc">
              <a:avLst>
                <a:gd name="adj1" fmla="val 13536734"/>
                <a:gd name="adj2" fmla="val 19602445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82856" y="2012789"/>
            <a:ext cx="4117737" cy="3084357"/>
            <a:chOff x="6618514" y="1451429"/>
            <a:chExt cx="4117737" cy="308435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618514" y="1451429"/>
              <a:ext cx="1142310" cy="22258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760823" y="3677240"/>
              <a:ext cx="297542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2683655">
              <a:off x="6716510" y="2416700"/>
              <a:ext cx="2104572" cy="2119086"/>
            </a:xfrm>
            <a:prstGeom prst="arc">
              <a:avLst>
                <a:gd name="adj1" fmla="val 11661872"/>
                <a:gd name="adj2" fmla="val 19602445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786743" y="4738914"/>
            <a:ext cx="5487177" cy="2119086"/>
            <a:chOff x="2699657" y="4372992"/>
            <a:chExt cx="5487177" cy="2119086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2699657" y="5633532"/>
              <a:ext cx="54871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rot="2683655">
              <a:off x="4167093" y="4372992"/>
              <a:ext cx="2104572" cy="2119086"/>
            </a:xfrm>
            <a:prstGeom prst="arc">
              <a:avLst>
                <a:gd name="adj1" fmla="val 7494237"/>
                <a:gd name="adj2" fmla="val 19602445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5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Curved Down Ribbon 14"/>
          <p:cNvSpPr/>
          <p:nvPr/>
        </p:nvSpPr>
        <p:spPr>
          <a:xfrm>
            <a:off x="1749585" y="644652"/>
            <a:ext cx="6477000" cy="2057400"/>
          </a:xfrm>
          <a:prstGeom prst="ellipseRibbon">
            <a:avLst>
              <a:gd name="adj1" fmla="val 27425"/>
              <a:gd name="adj2" fmla="val 61018"/>
              <a:gd name="adj3" fmla="val 2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-1"/>
            <a:ext cx="2002971" cy="20650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7371" y="4069881"/>
            <a:ext cx="11523209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2৮.2.2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কোন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ডিগ্রীতে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3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362" y="551825"/>
            <a:ext cx="868647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৫০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205150" y="5054076"/>
            <a:ext cx="692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3804" y="5122316"/>
            <a:ext cx="598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5030" y="1345583"/>
            <a:ext cx="313313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ক খ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আঁকি</a:t>
            </a:r>
            <a:endParaRPr lang="en-US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901373" y="5573487"/>
            <a:ext cx="47316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18" y="5550931"/>
            <a:ext cx="10058400" cy="1624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175" y="1988126"/>
            <a:ext cx="4032826" cy="391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1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31214E-6 L 0.38594 -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97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362" y="551825"/>
            <a:ext cx="868647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৫০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205150" y="5054076"/>
            <a:ext cx="692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3804" y="5122316"/>
            <a:ext cx="598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1373" y="5573487"/>
            <a:ext cx="47316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48559" y="2812144"/>
            <a:ext cx="5517692" cy="288994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149600" y="3730171"/>
            <a:ext cx="333829" cy="348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517" y="909278"/>
            <a:ext cx="2844495" cy="276283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43086" y="3367314"/>
            <a:ext cx="101600" cy="130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00" y="2743482"/>
            <a:ext cx="2569029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কেন্দ্রবিন্দু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রেখাকে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মিলাই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38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7" y="-1"/>
            <a:ext cx="1872343" cy="19303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362" y="551825"/>
            <a:ext cx="868647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চাঁদার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৫০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205150" y="5054076"/>
            <a:ext cx="692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3804" y="5122316"/>
            <a:ext cx="5982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01373" y="5573487"/>
            <a:ext cx="47316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43086" y="3367314"/>
            <a:ext cx="101600" cy="130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915886" y="2786743"/>
            <a:ext cx="2322285" cy="2772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91037">
            <a:off x="58819" y="2154593"/>
            <a:ext cx="10058400" cy="1624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6852">
            <a:off x="263406" y="2230081"/>
            <a:ext cx="3158304" cy="306763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326376" y="2117859"/>
            <a:ext cx="574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7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90751E-6 L 0.18555 -0.396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-1981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3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30"/>
                            </p:stCondLst>
                            <p:childTnLst>
                              <p:par>
                                <p:cTn id="2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2014-04-16T04:04:54Z</dcterms:created>
  <dcterms:modified xsi:type="dcterms:W3CDTF">2018-09-09T03:31:58Z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